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56A3A4-039B-4B8A-9D95-E4FB479C6570}" v="32" dt="2020-05-28T19:21:01.9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1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Chau" userId="244d49d487117bf5" providerId="LiveId" clId="{B156A3A4-039B-4B8A-9D95-E4FB479C6570}"/>
    <pc:docChg chg="undo custSel mod addSld delSld modSld addMainMaster delMainMaster">
      <pc:chgData name="Justin Chau" userId="244d49d487117bf5" providerId="LiveId" clId="{B156A3A4-039B-4B8A-9D95-E4FB479C6570}" dt="2020-05-28T19:21:01.952" v="2699" actId="1076"/>
      <pc:docMkLst>
        <pc:docMk/>
      </pc:docMkLst>
      <pc:sldChg chg="addSp delSp modSp mod modClrScheme setClrOvrMap chgLayout">
        <pc:chgData name="Justin Chau" userId="244d49d487117bf5" providerId="LiveId" clId="{B156A3A4-039B-4B8A-9D95-E4FB479C6570}" dt="2020-05-28T19:17:22.040" v="2686" actId="1076"/>
        <pc:sldMkLst>
          <pc:docMk/>
          <pc:sldMk cId="2399678687" sldId="256"/>
        </pc:sldMkLst>
        <pc:spChg chg="mod">
          <ac:chgData name="Justin Chau" userId="244d49d487117bf5" providerId="LiveId" clId="{B156A3A4-039B-4B8A-9D95-E4FB479C6570}" dt="2020-05-28T19:17:22.040" v="2686" actId="1076"/>
          <ac:spMkLst>
            <pc:docMk/>
            <pc:sldMk cId="2399678687" sldId="256"/>
            <ac:spMk id="2" creationId="{1F94E6EB-20E1-4C36-B33C-CAE6A9780A53}"/>
          </ac:spMkLst>
        </pc:spChg>
        <pc:spChg chg="mod">
          <ac:chgData name="Justin Chau" userId="244d49d487117bf5" providerId="LiveId" clId="{B156A3A4-039B-4B8A-9D95-E4FB479C6570}" dt="2020-05-28T19:17:15.825" v="2685" actId="1076"/>
          <ac:spMkLst>
            <pc:docMk/>
            <pc:sldMk cId="2399678687" sldId="256"/>
            <ac:spMk id="3" creationId="{99F617FB-D9B4-4015-B8A6-D49C9D1CBC51}"/>
          </ac:spMkLst>
        </pc:spChg>
        <pc:spChg chg="del">
          <ac:chgData name="Justin Chau" userId="244d49d487117bf5" providerId="LiveId" clId="{B156A3A4-039B-4B8A-9D95-E4FB479C6570}" dt="2020-05-26T21:19:36.967" v="0" actId="26606"/>
          <ac:spMkLst>
            <pc:docMk/>
            <pc:sldMk cId="2399678687" sldId="256"/>
            <ac:spMk id="9" creationId="{E2CFBC99-FB8F-41F7-A81D-A5288D688D79}"/>
          </ac:spMkLst>
        </pc:spChg>
        <pc:spChg chg="del">
          <ac:chgData name="Justin Chau" userId="244d49d487117bf5" providerId="LiveId" clId="{B156A3A4-039B-4B8A-9D95-E4FB479C6570}" dt="2020-05-26T21:19:36.967" v="0" actId="26606"/>
          <ac:spMkLst>
            <pc:docMk/>
            <pc:sldMk cId="2399678687" sldId="256"/>
            <ac:spMk id="21" creationId="{1EF86BFA-9133-4F6B-98BE-1CBB87EB62F5}"/>
          </ac:spMkLst>
        </pc:spChg>
        <pc:spChg chg="add">
          <ac:chgData name="Justin Chau" userId="244d49d487117bf5" providerId="LiveId" clId="{B156A3A4-039B-4B8A-9D95-E4FB479C6570}" dt="2020-05-26T21:19:36.967" v="0" actId="26606"/>
          <ac:spMkLst>
            <pc:docMk/>
            <pc:sldMk cId="2399678687" sldId="256"/>
            <ac:spMk id="26" creationId="{007891EC-4501-44ED-A8C8-B11B6DB767AB}"/>
          </ac:spMkLst>
        </pc:spChg>
        <pc:picChg chg="del mod">
          <ac:chgData name="Justin Chau" userId="244d49d487117bf5" providerId="LiveId" clId="{B156A3A4-039B-4B8A-9D95-E4FB479C6570}" dt="2020-05-28T19:17:01.845" v="2684" actId="21"/>
          <ac:picMkLst>
            <pc:docMk/>
            <pc:sldMk cId="2399678687" sldId="256"/>
            <ac:picMk id="4" creationId="{381E7002-B014-419F-B99C-489B29C3C94C}"/>
          </ac:picMkLst>
        </pc:picChg>
        <pc:picChg chg="add mod">
          <ac:chgData name="Justin Chau" userId="244d49d487117bf5" providerId="LiveId" clId="{B156A3A4-039B-4B8A-9D95-E4FB479C6570}" dt="2020-05-28T19:16:27.466" v="2680" actId="1076"/>
          <ac:picMkLst>
            <pc:docMk/>
            <pc:sldMk cId="2399678687" sldId="256"/>
            <ac:picMk id="1026" creationId="{45414D5F-2DBB-4425-940F-78FC0302D529}"/>
          </ac:picMkLst>
        </pc:picChg>
        <pc:cxnChg chg="add">
          <ac:chgData name="Justin Chau" userId="244d49d487117bf5" providerId="LiveId" clId="{B156A3A4-039B-4B8A-9D95-E4FB479C6570}" dt="2020-05-26T21:19:36.967" v="0" actId="26606"/>
          <ac:cxnSpMkLst>
            <pc:docMk/>
            <pc:sldMk cId="2399678687" sldId="256"/>
            <ac:cxnSpMk id="28" creationId="{34E5597F-CE67-4085-9548-E6A8036DA3BB}"/>
          </ac:cxnSpMkLst>
        </pc:cxnChg>
      </pc:sldChg>
      <pc:sldChg chg="new del">
        <pc:chgData name="Justin Chau" userId="244d49d487117bf5" providerId="LiveId" clId="{B156A3A4-039B-4B8A-9D95-E4FB479C6570}" dt="2020-05-28T18:33:12.788" v="4" actId="2696"/>
        <pc:sldMkLst>
          <pc:docMk/>
          <pc:sldMk cId="34983732" sldId="257"/>
        </pc:sldMkLst>
      </pc:sldChg>
      <pc:sldChg chg="new del">
        <pc:chgData name="Justin Chau" userId="244d49d487117bf5" providerId="LiveId" clId="{B156A3A4-039B-4B8A-9D95-E4FB479C6570}" dt="2020-05-28T18:29:42.865" v="2" actId="2696"/>
        <pc:sldMkLst>
          <pc:docMk/>
          <pc:sldMk cId="1963367996" sldId="257"/>
        </pc:sldMkLst>
      </pc:sldChg>
      <pc:sldChg chg="addSp delSp modSp add mod setBg setClrOvrMap delDesignElem">
        <pc:chgData name="Justin Chau" userId="244d49d487117bf5" providerId="LiveId" clId="{B156A3A4-039B-4B8A-9D95-E4FB479C6570}" dt="2020-05-28T19:21:01.952" v="2699" actId="1076"/>
        <pc:sldMkLst>
          <pc:docMk/>
          <pc:sldMk cId="2212879931" sldId="257"/>
        </pc:sldMkLst>
        <pc:spChg chg="mod">
          <ac:chgData name="Justin Chau" userId="244d49d487117bf5" providerId="LiveId" clId="{B156A3A4-039B-4B8A-9D95-E4FB479C6570}" dt="2020-05-28T19:19:28.264" v="2691" actId="26606"/>
          <ac:spMkLst>
            <pc:docMk/>
            <pc:sldMk cId="2212879931" sldId="257"/>
            <ac:spMk id="2" creationId="{1F94E6EB-20E1-4C36-B33C-CAE6A9780A53}"/>
          </ac:spMkLst>
        </pc:spChg>
        <pc:spChg chg="del mod">
          <ac:chgData name="Justin Chau" userId="244d49d487117bf5" providerId="LiveId" clId="{B156A3A4-039B-4B8A-9D95-E4FB479C6570}" dt="2020-05-28T18:46:36.539" v="200" actId="21"/>
          <ac:spMkLst>
            <pc:docMk/>
            <pc:sldMk cId="2212879931" sldId="257"/>
            <ac:spMk id="3" creationId="{99F617FB-D9B4-4015-B8A6-D49C9D1CBC51}"/>
          </ac:spMkLst>
        </pc:spChg>
        <pc:spChg chg="add mod">
          <ac:chgData name="Justin Chau" userId="244d49d487117bf5" providerId="LiveId" clId="{B156A3A4-039B-4B8A-9D95-E4FB479C6570}" dt="2020-05-28T19:19:28.264" v="2691" actId="26606"/>
          <ac:spMkLst>
            <pc:docMk/>
            <pc:sldMk cId="2212879931" sldId="257"/>
            <ac:spMk id="5" creationId="{2D4F6C16-F948-4AE4-BCB0-BC394B3EC05A}"/>
          </ac:spMkLst>
        </pc:spChg>
        <pc:spChg chg="add del">
          <ac:chgData name="Justin Chau" userId="244d49d487117bf5" providerId="LiveId" clId="{B156A3A4-039B-4B8A-9D95-E4FB479C6570}" dt="2020-05-28T19:19:27.398" v="2688" actId="26606"/>
          <ac:spMkLst>
            <pc:docMk/>
            <pc:sldMk cId="2212879931" sldId="257"/>
            <ac:spMk id="10" creationId="{DD651B61-325E-4E73-8445-38B0DE8AAAB6}"/>
          </ac:spMkLst>
        </pc:spChg>
        <pc:spChg chg="add del">
          <ac:chgData name="Justin Chau" userId="244d49d487117bf5" providerId="LiveId" clId="{B156A3A4-039B-4B8A-9D95-E4FB479C6570}" dt="2020-05-28T19:19:27.398" v="2688" actId="26606"/>
          <ac:spMkLst>
            <pc:docMk/>
            <pc:sldMk cId="2212879931" sldId="257"/>
            <ac:spMk id="12" creationId="{B42E5253-D3AC-4AC2-B766-8B34F13C2F5E}"/>
          </ac:spMkLst>
        </pc:spChg>
        <pc:spChg chg="add del">
          <ac:chgData name="Justin Chau" userId="244d49d487117bf5" providerId="LiveId" clId="{B156A3A4-039B-4B8A-9D95-E4FB479C6570}" dt="2020-05-28T19:19:27.398" v="2688" actId="26606"/>
          <ac:spMkLst>
            <pc:docMk/>
            <pc:sldMk cId="2212879931" sldId="257"/>
            <ac:spMk id="14" creationId="{10AE8D57-436A-4073-9A75-15BB5949F8B4}"/>
          </ac:spMkLst>
        </pc:spChg>
        <pc:spChg chg="add del">
          <ac:chgData name="Justin Chau" userId="244d49d487117bf5" providerId="LiveId" clId="{B156A3A4-039B-4B8A-9D95-E4FB479C6570}" dt="2020-05-28T19:19:27.398" v="2688" actId="26606"/>
          <ac:spMkLst>
            <pc:docMk/>
            <pc:sldMk cId="2212879931" sldId="257"/>
            <ac:spMk id="16" creationId="{E9751CB9-7B25-4EB8-9A6F-82F822549F12}"/>
          </ac:spMkLst>
        </pc:spChg>
        <pc:spChg chg="add del">
          <ac:chgData name="Justin Chau" userId="244d49d487117bf5" providerId="LiveId" clId="{B156A3A4-039B-4B8A-9D95-E4FB479C6570}" dt="2020-05-28T19:19:27.398" v="2688" actId="26606"/>
          <ac:spMkLst>
            <pc:docMk/>
            <pc:sldMk cId="2212879931" sldId="257"/>
            <ac:spMk id="18" creationId="{E1317383-CF3B-4B02-9512-BECBEF6362A4}"/>
          </ac:spMkLst>
        </pc:spChg>
        <pc:spChg chg="add del">
          <ac:chgData name="Justin Chau" userId="244d49d487117bf5" providerId="LiveId" clId="{B156A3A4-039B-4B8A-9D95-E4FB479C6570}" dt="2020-05-28T19:19:27.398" v="2688" actId="26606"/>
          <ac:spMkLst>
            <pc:docMk/>
            <pc:sldMk cId="2212879931" sldId="257"/>
            <ac:spMk id="20" creationId="{B1D4C7A0-6DF2-4F2D-A45D-F111582974C7}"/>
          </ac:spMkLst>
        </pc:spChg>
        <pc:spChg chg="add del">
          <ac:chgData name="Justin Chau" userId="244d49d487117bf5" providerId="LiveId" clId="{B156A3A4-039B-4B8A-9D95-E4FB479C6570}" dt="2020-05-28T19:19:27.398" v="2688" actId="26606"/>
          <ac:spMkLst>
            <pc:docMk/>
            <pc:sldMk cId="2212879931" sldId="257"/>
            <ac:spMk id="22" creationId="{DBF3943D-BCB6-4B31-809D-A005686483B4}"/>
          </ac:spMkLst>
        </pc:spChg>
        <pc:spChg chg="add del">
          <ac:chgData name="Justin Chau" userId="244d49d487117bf5" providerId="LiveId" clId="{B156A3A4-039B-4B8A-9D95-E4FB479C6570}" dt="2020-05-28T19:19:27.398" v="2688" actId="26606"/>
          <ac:spMkLst>
            <pc:docMk/>
            <pc:sldMk cId="2212879931" sldId="257"/>
            <ac:spMk id="24" creationId="{39373A6F-2E1F-4613-8E1D-D68057D29F31}"/>
          </ac:spMkLst>
        </pc:spChg>
        <pc:spChg chg="del">
          <ac:chgData name="Justin Chau" userId="244d49d487117bf5" providerId="LiveId" clId="{B156A3A4-039B-4B8A-9D95-E4FB479C6570}" dt="2020-05-28T18:33:19.513" v="6"/>
          <ac:spMkLst>
            <pc:docMk/>
            <pc:sldMk cId="2212879931" sldId="257"/>
            <ac:spMk id="26" creationId="{007891EC-4501-44ED-A8C8-B11B6DB767AB}"/>
          </ac:spMkLst>
        </pc:spChg>
        <pc:spChg chg="add del">
          <ac:chgData name="Justin Chau" userId="244d49d487117bf5" providerId="LiveId" clId="{B156A3A4-039B-4B8A-9D95-E4FB479C6570}" dt="2020-05-28T19:19:28.241" v="2690" actId="26606"/>
          <ac:spMkLst>
            <pc:docMk/>
            <pc:sldMk cId="2212879931" sldId="257"/>
            <ac:spMk id="27" creationId="{E6C8E6EB-4C59-429B-97E4-72A058CFC4FB}"/>
          </ac:spMkLst>
        </pc:spChg>
        <pc:spChg chg="add del">
          <ac:chgData name="Justin Chau" userId="244d49d487117bf5" providerId="LiveId" clId="{B156A3A4-039B-4B8A-9D95-E4FB479C6570}" dt="2020-05-28T19:19:28.241" v="2690" actId="26606"/>
          <ac:spMkLst>
            <pc:docMk/>
            <pc:sldMk cId="2212879931" sldId="257"/>
            <ac:spMk id="29" creationId="{B5B90362-AFCC-46A9-B41C-A257A8C5B314}"/>
          </ac:spMkLst>
        </pc:spChg>
        <pc:spChg chg="add del">
          <ac:chgData name="Justin Chau" userId="244d49d487117bf5" providerId="LiveId" clId="{B156A3A4-039B-4B8A-9D95-E4FB479C6570}" dt="2020-05-28T19:19:28.241" v="2690" actId="26606"/>
          <ac:spMkLst>
            <pc:docMk/>
            <pc:sldMk cId="2212879931" sldId="257"/>
            <ac:spMk id="30" creationId="{F71EF7F1-38BA-471D-8CD4-2A9AE8E35527}"/>
          </ac:spMkLst>
        </pc:spChg>
        <pc:spChg chg="add del">
          <ac:chgData name="Justin Chau" userId="244d49d487117bf5" providerId="LiveId" clId="{B156A3A4-039B-4B8A-9D95-E4FB479C6570}" dt="2020-05-28T19:19:28.241" v="2690" actId="26606"/>
          <ac:spMkLst>
            <pc:docMk/>
            <pc:sldMk cId="2212879931" sldId="257"/>
            <ac:spMk id="31" creationId="{B8DD2392-397B-48BF-BEFA-EA1FB881CA85}"/>
          </ac:spMkLst>
        </pc:spChg>
        <pc:spChg chg="add">
          <ac:chgData name="Justin Chau" userId="244d49d487117bf5" providerId="LiveId" clId="{B156A3A4-039B-4B8A-9D95-E4FB479C6570}" dt="2020-05-28T19:19:28.264" v="2691" actId="26606"/>
          <ac:spMkLst>
            <pc:docMk/>
            <pc:sldMk cId="2212879931" sldId="257"/>
            <ac:spMk id="33" creationId="{E6C8E6EB-4C59-429B-97E4-72A058CFC4FB}"/>
          </ac:spMkLst>
        </pc:spChg>
        <pc:spChg chg="add">
          <ac:chgData name="Justin Chau" userId="244d49d487117bf5" providerId="LiveId" clId="{B156A3A4-039B-4B8A-9D95-E4FB479C6570}" dt="2020-05-28T19:19:28.264" v="2691" actId="26606"/>
          <ac:spMkLst>
            <pc:docMk/>
            <pc:sldMk cId="2212879931" sldId="257"/>
            <ac:spMk id="34" creationId="{B5B90362-AFCC-46A9-B41C-A257A8C5B314}"/>
          </ac:spMkLst>
        </pc:spChg>
        <pc:spChg chg="add">
          <ac:chgData name="Justin Chau" userId="244d49d487117bf5" providerId="LiveId" clId="{B156A3A4-039B-4B8A-9D95-E4FB479C6570}" dt="2020-05-28T19:19:28.264" v="2691" actId="26606"/>
          <ac:spMkLst>
            <pc:docMk/>
            <pc:sldMk cId="2212879931" sldId="257"/>
            <ac:spMk id="35" creationId="{F71EF7F1-38BA-471D-8CD4-2A9AE8E35527}"/>
          </ac:spMkLst>
        </pc:spChg>
        <pc:spChg chg="add">
          <ac:chgData name="Justin Chau" userId="244d49d487117bf5" providerId="LiveId" clId="{B156A3A4-039B-4B8A-9D95-E4FB479C6570}" dt="2020-05-28T19:19:28.264" v="2691" actId="26606"/>
          <ac:spMkLst>
            <pc:docMk/>
            <pc:sldMk cId="2212879931" sldId="257"/>
            <ac:spMk id="36" creationId="{1BB56EB9-078F-4952-AC1F-149C7A0AE4D5}"/>
          </ac:spMkLst>
        </pc:spChg>
        <pc:spChg chg="add">
          <ac:chgData name="Justin Chau" userId="244d49d487117bf5" providerId="LiveId" clId="{B156A3A4-039B-4B8A-9D95-E4FB479C6570}" dt="2020-05-28T19:19:28.264" v="2691" actId="26606"/>
          <ac:spMkLst>
            <pc:docMk/>
            <pc:sldMk cId="2212879931" sldId="257"/>
            <ac:spMk id="37" creationId="{D3772EE4-ED5E-4D3A-A306-B22CF866786D}"/>
          </ac:spMkLst>
        </pc:spChg>
        <pc:spChg chg="add">
          <ac:chgData name="Justin Chau" userId="244d49d487117bf5" providerId="LiveId" clId="{B156A3A4-039B-4B8A-9D95-E4FB479C6570}" dt="2020-05-28T19:19:28.264" v="2691" actId="26606"/>
          <ac:spMkLst>
            <pc:docMk/>
            <pc:sldMk cId="2212879931" sldId="257"/>
            <ac:spMk id="38" creationId="{10058680-D07C-4893-B2B7-91543F18AB32}"/>
          </ac:spMkLst>
        </pc:spChg>
        <pc:spChg chg="add">
          <ac:chgData name="Justin Chau" userId="244d49d487117bf5" providerId="LiveId" clId="{B156A3A4-039B-4B8A-9D95-E4FB479C6570}" dt="2020-05-28T19:19:28.264" v="2691" actId="26606"/>
          <ac:spMkLst>
            <pc:docMk/>
            <pc:sldMk cId="2212879931" sldId="257"/>
            <ac:spMk id="39" creationId="{7B42427A-0A1F-4A55-8705-D9179F1E0CFB}"/>
          </ac:spMkLst>
        </pc:spChg>
        <pc:spChg chg="add">
          <ac:chgData name="Justin Chau" userId="244d49d487117bf5" providerId="LiveId" clId="{B156A3A4-039B-4B8A-9D95-E4FB479C6570}" dt="2020-05-28T19:19:28.264" v="2691" actId="26606"/>
          <ac:spMkLst>
            <pc:docMk/>
            <pc:sldMk cId="2212879931" sldId="257"/>
            <ac:spMk id="40" creationId="{EE54A6FE-D8CB-48A3-900B-053D4EBD3B85}"/>
          </ac:spMkLst>
        </pc:spChg>
        <pc:picChg chg="del mod ord">
          <ac:chgData name="Justin Chau" userId="244d49d487117bf5" providerId="LiveId" clId="{B156A3A4-039B-4B8A-9D95-E4FB479C6570}" dt="2020-05-28T19:20:47.703" v="2694" actId="21"/>
          <ac:picMkLst>
            <pc:docMk/>
            <pc:sldMk cId="2212879931" sldId="257"/>
            <ac:picMk id="4" creationId="{381E7002-B014-419F-B99C-489B29C3C94C}"/>
          </ac:picMkLst>
        </pc:picChg>
        <pc:picChg chg="add mod">
          <ac:chgData name="Justin Chau" userId="244d49d487117bf5" providerId="LiveId" clId="{B156A3A4-039B-4B8A-9D95-E4FB479C6570}" dt="2020-05-28T19:21:01.952" v="2699" actId="1076"/>
          <ac:picMkLst>
            <pc:docMk/>
            <pc:sldMk cId="2212879931" sldId="257"/>
            <ac:picMk id="2050" creationId="{34A7E776-7077-4453-A95E-D27D2D018C5D}"/>
          </ac:picMkLst>
        </pc:picChg>
        <pc:cxnChg chg="del">
          <ac:chgData name="Justin Chau" userId="244d49d487117bf5" providerId="LiveId" clId="{B156A3A4-039B-4B8A-9D95-E4FB479C6570}" dt="2020-05-28T18:33:19.513" v="6"/>
          <ac:cxnSpMkLst>
            <pc:docMk/>
            <pc:sldMk cId="2212879931" sldId="257"/>
            <ac:cxnSpMk id="28" creationId="{34E5597F-CE67-4085-9548-E6A8036DA3BB}"/>
          </ac:cxnSpMkLst>
        </pc:cxnChg>
      </pc:sldChg>
      <pc:sldChg chg="delSp add del setBg delDesignElem">
        <pc:chgData name="Justin Chau" userId="244d49d487117bf5" providerId="LiveId" clId="{B156A3A4-039B-4B8A-9D95-E4FB479C6570}" dt="2020-05-28T18:49:42.002" v="562" actId="47"/>
        <pc:sldMkLst>
          <pc:docMk/>
          <pc:sldMk cId="1767524021" sldId="258"/>
        </pc:sldMkLst>
        <pc:spChg chg="del">
          <ac:chgData name="Justin Chau" userId="244d49d487117bf5" providerId="LiveId" clId="{B156A3A4-039B-4B8A-9D95-E4FB479C6570}" dt="2020-05-28T18:33:20.665" v="8"/>
          <ac:spMkLst>
            <pc:docMk/>
            <pc:sldMk cId="1767524021" sldId="258"/>
            <ac:spMk id="26" creationId="{007891EC-4501-44ED-A8C8-B11B6DB767AB}"/>
          </ac:spMkLst>
        </pc:spChg>
        <pc:cxnChg chg="del">
          <ac:chgData name="Justin Chau" userId="244d49d487117bf5" providerId="LiveId" clId="{B156A3A4-039B-4B8A-9D95-E4FB479C6570}" dt="2020-05-28T18:33:20.665" v="8"/>
          <ac:cxnSpMkLst>
            <pc:docMk/>
            <pc:sldMk cId="1767524021" sldId="258"/>
            <ac:cxnSpMk id="28" creationId="{34E5597F-CE67-4085-9548-E6A8036DA3BB}"/>
          </ac:cxnSpMkLst>
        </pc:cxnChg>
      </pc:sldChg>
      <pc:sldChg chg="modSp add mod">
        <pc:chgData name="Justin Chau" userId="244d49d487117bf5" providerId="LiveId" clId="{B156A3A4-039B-4B8A-9D95-E4FB479C6570}" dt="2020-05-28T18:56:15.031" v="1128" actId="20577"/>
        <pc:sldMkLst>
          <pc:docMk/>
          <pc:sldMk cId="3125955269" sldId="258"/>
        </pc:sldMkLst>
        <pc:spChg chg="mod">
          <ac:chgData name="Justin Chau" userId="244d49d487117bf5" providerId="LiveId" clId="{B156A3A4-039B-4B8A-9D95-E4FB479C6570}" dt="2020-05-28T18:56:07.157" v="1123" actId="14100"/>
          <ac:spMkLst>
            <pc:docMk/>
            <pc:sldMk cId="3125955269" sldId="258"/>
            <ac:spMk id="2" creationId="{1F94E6EB-20E1-4C36-B33C-CAE6A9780A53}"/>
          </ac:spMkLst>
        </pc:spChg>
        <pc:spChg chg="mod">
          <ac:chgData name="Justin Chau" userId="244d49d487117bf5" providerId="LiveId" clId="{B156A3A4-039B-4B8A-9D95-E4FB479C6570}" dt="2020-05-28T18:56:15.031" v="1128" actId="20577"/>
          <ac:spMkLst>
            <pc:docMk/>
            <pc:sldMk cId="3125955269" sldId="258"/>
            <ac:spMk id="5" creationId="{2D4F6C16-F948-4AE4-BCB0-BC394B3EC05A}"/>
          </ac:spMkLst>
        </pc:spChg>
      </pc:sldChg>
      <pc:sldChg chg="addSp modSp add mod">
        <pc:chgData name="Justin Chau" userId="244d49d487117bf5" providerId="LiveId" clId="{B156A3A4-039B-4B8A-9D95-E4FB479C6570}" dt="2020-05-28T19:02:16.291" v="1410" actId="1076"/>
        <pc:sldMkLst>
          <pc:docMk/>
          <pc:sldMk cId="4202612742" sldId="259"/>
        </pc:sldMkLst>
        <pc:spChg chg="mod">
          <ac:chgData name="Justin Chau" userId="244d49d487117bf5" providerId="LiveId" clId="{B156A3A4-039B-4B8A-9D95-E4FB479C6570}" dt="2020-05-28T18:55:36.423" v="1120" actId="14100"/>
          <ac:spMkLst>
            <pc:docMk/>
            <pc:sldMk cId="4202612742" sldId="259"/>
            <ac:spMk id="2" creationId="{1F94E6EB-20E1-4C36-B33C-CAE6A9780A53}"/>
          </ac:spMkLst>
        </pc:spChg>
        <pc:spChg chg="mod">
          <ac:chgData name="Justin Chau" userId="244d49d487117bf5" providerId="LiveId" clId="{B156A3A4-039B-4B8A-9D95-E4FB479C6570}" dt="2020-05-28T18:55:39.944" v="1121" actId="1076"/>
          <ac:spMkLst>
            <pc:docMk/>
            <pc:sldMk cId="4202612742" sldId="259"/>
            <ac:spMk id="5" creationId="{2D4F6C16-F948-4AE4-BCB0-BC394B3EC05A}"/>
          </ac:spMkLst>
        </pc:spChg>
        <pc:picChg chg="add mod">
          <ac:chgData name="Justin Chau" userId="244d49d487117bf5" providerId="LiveId" clId="{B156A3A4-039B-4B8A-9D95-E4FB479C6570}" dt="2020-05-28T19:02:16.291" v="1410" actId="1076"/>
          <ac:picMkLst>
            <pc:docMk/>
            <pc:sldMk cId="4202612742" sldId="259"/>
            <ac:picMk id="6" creationId="{D6A0A32C-935E-46CA-829E-9F51AC0529B1}"/>
          </ac:picMkLst>
        </pc:picChg>
      </pc:sldChg>
      <pc:sldChg chg="delSp add del setBg delDesignElem">
        <pc:chgData name="Justin Chau" userId="244d49d487117bf5" providerId="LiveId" clId="{B156A3A4-039B-4B8A-9D95-E4FB479C6570}" dt="2020-05-28T18:49:43.890" v="563" actId="47"/>
        <pc:sldMkLst>
          <pc:docMk/>
          <pc:sldMk cId="4273704605" sldId="259"/>
        </pc:sldMkLst>
        <pc:spChg chg="del">
          <ac:chgData name="Justin Chau" userId="244d49d487117bf5" providerId="LiveId" clId="{B156A3A4-039B-4B8A-9D95-E4FB479C6570}" dt="2020-05-28T18:33:21.112" v="10"/>
          <ac:spMkLst>
            <pc:docMk/>
            <pc:sldMk cId="4273704605" sldId="259"/>
            <ac:spMk id="26" creationId="{007891EC-4501-44ED-A8C8-B11B6DB767AB}"/>
          </ac:spMkLst>
        </pc:spChg>
        <pc:cxnChg chg="del">
          <ac:chgData name="Justin Chau" userId="244d49d487117bf5" providerId="LiveId" clId="{B156A3A4-039B-4B8A-9D95-E4FB479C6570}" dt="2020-05-28T18:33:21.112" v="10"/>
          <ac:cxnSpMkLst>
            <pc:docMk/>
            <pc:sldMk cId="4273704605" sldId="259"/>
            <ac:cxnSpMk id="28" creationId="{34E5597F-CE67-4085-9548-E6A8036DA3BB}"/>
          </ac:cxnSpMkLst>
        </pc:cxnChg>
      </pc:sldChg>
      <pc:sldChg chg="addSp modSp add mod">
        <pc:chgData name="Justin Chau" userId="244d49d487117bf5" providerId="LiveId" clId="{B156A3A4-039B-4B8A-9D95-E4FB479C6570}" dt="2020-05-28T19:02:10.555" v="1409" actId="1076"/>
        <pc:sldMkLst>
          <pc:docMk/>
          <pc:sldMk cId="463217125" sldId="260"/>
        </pc:sldMkLst>
        <pc:spChg chg="mod">
          <ac:chgData name="Justin Chau" userId="244d49d487117bf5" providerId="LiveId" clId="{B156A3A4-039B-4B8A-9D95-E4FB479C6570}" dt="2020-05-28T19:01:34.388" v="1401" actId="14100"/>
          <ac:spMkLst>
            <pc:docMk/>
            <pc:sldMk cId="463217125" sldId="260"/>
            <ac:spMk id="2" creationId="{1F94E6EB-20E1-4C36-B33C-CAE6A9780A53}"/>
          </ac:spMkLst>
        </pc:spChg>
        <pc:spChg chg="mod">
          <ac:chgData name="Justin Chau" userId="244d49d487117bf5" providerId="LiveId" clId="{B156A3A4-039B-4B8A-9D95-E4FB479C6570}" dt="2020-05-28T19:02:00.183" v="1407" actId="20577"/>
          <ac:spMkLst>
            <pc:docMk/>
            <pc:sldMk cId="463217125" sldId="260"/>
            <ac:spMk id="5" creationId="{2D4F6C16-F948-4AE4-BCB0-BC394B3EC05A}"/>
          </ac:spMkLst>
        </pc:spChg>
        <pc:picChg chg="mod">
          <ac:chgData name="Justin Chau" userId="244d49d487117bf5" providerId="LiveId" clId="{B156A3A4-039B-4B8A-9D95-E4FB479C6570}" dt="2020-05-28T19:01:37.843" v="1402" actId="1076"/>
          <ac:picMkLst>
            <pc:docMk/>
            <pc:sldMk cId="463217125" sldId="260"/>
            <ac:picMk id="4" creationId="{381E7002-B014-419F-B99C-489B29C3C94C}"/>
          </ac:picMkLst>
        </pc:picChg>
        <pc:picChg chg="add mod">
          <ac:chgData name="Justin Chau" userId="244d49d487117bf5" providerId="LiveId" clId="{B156A3A4-039B-4B8A-9D95-E4FB479C6570}" dt="2020-05-28T19:02:10.555" v="1409" actId="1076"/>
          <ac:picMkLst>
            <pc:docMk/>
            <pc:sldMk cId="463217125" sldId="260"/>
            <ac:picMk id="6" creationId="{BEBE054B-24E1-411A-BD6E-021A27D190AE}"/>
          </ac:picMkLst>
        </pc:picChg>
      </pc:sldChg>
      <pc:sldChg chg="delSp add del setBg delDesignElem">
        <pc:chgData name="Justin Chau" userId="244d49d487117bf5" providerId="LiveId" clId="{B156A3A4-039B-4B8A-9D95-E4FB479C6570}" dt="2020-05-28T18:49:45.107" v="564" actId="47"/>
        <pc:sldMkLst>
          <pc:docMk/>
          <pc:sldMk cId="1742959176" sldId="260"/>
        </pc:sldMkLst>
        <pc:spChg chg="del">
          <ac:chgData name="Justin Chau" userId="244d49d487117bf5" providerId="LiveId" clId="{B156A3A4-039B-4B8A-9D95-E4FB479C6570}" dt="2020-05-28T18:33:21.466" v="12"/>
          <ac:spMkLst>
            <pc:docMk/>
            <pc:sldMk cId="1742959176" sldId="260"/>
            <ac:spMk id="26" creationId="{007891EC-4501-44ED-A8C8-B11B6DB767AB}"/>
          </ac:spMkLst>
        </pc:spChg>
        <pc:cxnChg chg="del">
          <ac:chgData name="Justin Chau" userId="244d49d487117bf5" providerId="LiveId" clId="{B156A3A4-039B-4B8A-9D95-E4FB479C6570}" dt="2020-05-28T18:33:21.466" v="12"/>
          <ac:cxnSpMkLst>
            <pc:docMk/>
            <pc:sldMk cId="1742959176" sldId="260"/>
            <ac:cxnSpMk id="28" creationId="{34E5597F-CE67-4085-9548-E6A8036DA3BB}"/>
          </ac:cxnSpMkLst>
        </pc:cxnChg>
      </pc:sldChg>
      <pc:sldChg chg="addSp modSp add mod">
        <pc:chgData name="Justin Chau" userId="244d49d487117bf5" providerId="LiveId" clId="{B156A3A4-039B-4B8A-9D95-E4FB479C6570}" dt="2020-05-28T19:07:28.848" v="1717" actId="1076"/>
        <pc:sldMkLst>
          <pc:docMk/>
          <pc:sldMk cId="573817968" sldId="261"/>
        </pc:sldMkLst>
        <pc:spChg chg="mod">
          <ac:chgData name="Justin Chau" userId="244d49d487117bf5" providerId="LiveId" clId="{B156A3A4-039B-4B8A-9D95-E4FB479C6570}" dt="2020-05-28T19:03:28.351" v="1452" actId="20577"/>
          <ac:spMkLst>
            <pc:docMk/>
            <pc:sldMk cId="573817968" sldId="261"/>
            <ac:spMk id="2" creationId="{1F94E6EB-20E1-4C36-B33C-CAE6A9780A53}"/>
          </ac:spMkLst>
        </pc:spChg>
        <pc:spChg chg="mod">
          <ac:chgData name="Justin Chau" userId="244d49d487117bf5" providerId="LiveId" clId="{B156A3A4-039B-4B8A-9D95-E4FB479C6570}" dt="2020-05-28T19:07:06.498" v="1713" actId="20577"/>
          <ac:spMkLst>
            <pc:docMk/>
            <pc:sldMk cId="573817968" sldId="261"/>
            <ac:spMk id="5" creationId="{2D4F6C16-F948-4AE4-BCB0-BC394B3EC05A}"/>
          </ac:spMkLst>
        </pc:spChg>
        <pc:picChg chg="add mod">
          <ac:chgData name="Justin Chau" userId="244d49d487117bf5" providerId="LiveId" clId="{B156A3A4-039B-4B8A-9D95-E4FB479C6570}" dt="2020-05-28T19:07:28.848" v="1717" actId="1076"/>
          <ac:picMkLst>
            <pc:docMk/>
            <pc:sldMk cId="573817968" sldId="261"/>
            <ac:picMk id="6" creationId="{76F09342-F257-4763-8387-3F413E12C603}"/>
          </ac:picMkLst>
        </pc:picChg>
      </pc:sldChg>
      <pc:sldChg chg="modSp add mod">
        <pc:chgData name="Justin Chau" userId="244d49d487117bf5" providerId="LiveId" clId="{B156A3A4-039B-4B8A-9D95-E4FB479C6570}" dt="2020-05-28T19:09:57.432" v="2182" actId="20577"/>
        <pc:sldMkLst>
          <pc:docMk/>
          <pc:sldMk cId="1971035068" sldId="262"/>
        </pc:sldMkLst>
        <pc:spChg chg="mod">
          <ac:chgData name="Justin Chau" userId="244d49d487117bf5" providerId="LiveId" clId="{B156A3A4-039B-4B8A-9D95-E4FB479C6570}" dt="2020-05-28T19:07:51.512" v="1725" actId="20577"/>
          <ac:spMkLst>
            <pc:docMk/>
            <pc:sldMk cId="1971035068" sldId="262"/>
            <ac:spMk id="2" creationId="{1F94E6EB-20E1-4C36-B33C-CAE6A9780A53}"/>
          </ac:spMkLst>
        </pc:spChg>
        <pc:spChg chg="mod">
          <ac:chgData name="Justin Chau" userId="244d49d487117bf5" providerId="LiveId" clId="{B156A3A4-039B-4B8A-9D95-E4FB479C6570}" dt="2020-05-28T19:09:57.432" v="2182" actId="20577"/>
          <ac:spMkLst>
            <pc:docMk/>
            <pc:sldMk cId="1971035068" sldId="262"/>
            <ac:spMk id="5" creationId="{2D4F6C16-F948-4AE4-BCB0-BC394B3EC05A}"/>
          </ac:spMkLst>
        </pc:spChg>
      </pc:sldChg>
      <pc:sldChg chg="modSp add mod">
        <pc:chgData name="Justin Chau" userId="244d49d487117bf5" providerId="LiveId" clId="{B156A3A4-039B-4B8A-9D95-E4FB479C6570}" dt="2020-05-28T19:13:42.791" v="2669" actId="20577"/>
        <pc:sldMkLst>
          <pc:docMk/>
          <pc:sldMk cId="4150636838" sldId="263"/>
        </pc:sldMkLst>
        <pc:spChg chg="mod">
          <ac:chgData name="Justin Chau" userId="244d49d487117bf5" providerId="LiveId" clId="{B156A3A4-039B-4B8A-9D95-E4FB479C6570}" dt="2020-05-28T19:10:35.250" v="2196" actId="20577"/>
          <ac:spMkLst>
            <pc:docMk/>
            <pc:sldMk cId="4150636838" sldId="263"/>
            <ac:spMk id="2" creationId="{1F94E6EB-20E1-4C36-B33C-CAE6A9780A53}"/>
          </ac:spMkLst>
        </pc:spChg>
        <pc:spChg chg="mod">
          <ac:chgData name="Justin Chau" userId="244d49d487117bf5" providerId="LiveId" clId="{B156A3A4-039B-4B8A-9D95-E4FB479C6570}" dt="2020-05-28T19:13:42.791" v="2669" actId="20577"/>
          <ac:spMkLst>
            <pc:docMk/>
            <pc:sldMk cId="4150636838" sldId="263"/>
            <ac:spMk id="5" creationId="{2D4F6C16-F948-4AE4-BCB0-BC394B3EC05A}"/>
          </ac:spMkLst>
        </pc:spChg>
      </pc:sldChg>
      <pc:sldMasterChg chg="del delSldLayout">
        <pc:chgData name="Justin Chau" userId="244d49d487117bf5" providerId="LiveId" clId="{B156A3A4-039B-4B8A-9D95-E4FB479C6570}" dt="2020-05-26T21:19:36.967" v="0" actId="26606"/>
        <pc:sldMasterMkLst>
          <pc:docMk/>
          <pc:sldMasterMk cId="520961077" sldId="2147483705"/>
        </pc:sldMasterMkLst>
        <pc:sldLayoutChg chg="del">
          <pc:chgData name="Justin Chau" userId="244d49d487117bf5" providerId="LiveId" clId="{B156A3A4-039B-4B8A-9D95-E4FB479C6570}" dt="2020-05-26T21:19:36.967" v="0" actId="26606"/>
          <pc:sldLayoutMkLst>
            <pc:docMk/>
            <pc:sldMasterMk cId="520961077" sldId="2147483705"/>
            <pc:sldLayoutMk cId="2216183449" sldId="2147483694"/>
          </pc:sldLayoutMkLst>
        </pc:sldLayoutChg>
        <pc:sldLayoutChg chg="del">
          <pc:chgData name="Justin Chau" userId="244d49d487117bf5" providerId="LiveId" clId="{B156A3A4-039B-4B8A-9D95-E4FB479C6570}" dt="2020-05-26T21:19:36.967" v="0" actId="26606"/>
          <pc:sldLayoutMkLst>
            <pc:docMk/>
            <pc:sldMasterMk cId="520961077" sldId="2147483705"/>
            <pc:sldLayoutMk cId="974957441" sldId="2147483695"/>
          </pc:sldLayoutMkLst>
        </pc:sldLayoutChg>
        <pc:sldLayoutChg chg="del">
          <pc:chgData name="Justin Chau" userId="244d49d487117bf5" providerId="LiveId" clId="{B156A3A4-039B-4B8A-9D95-E4FB479C6570}" dt="2020-05-26T21:19:36.967" v="0" actId="26606"/>
          <pc:sldLayoutMkLst>
            <pc:docMk/>
            <pc:sldMasterMk cId="520961077" sldId="2147483705"/>
            <pc:sldLayoutMk cId="3553069518" sldId="2147483696"/>
          </pc:sldLayoutMkLst>
        </pc:sldLayoutChg>
        <pc:sldLayoutChg chg="del">
          <pc:chgData name="Justin Chau" userId="244d49d487117bf5" providerId="LiveId" clId="{B156A3A4-039B-4B8A-9D95-E4FB479C6570}" dt="2020-05-26T21:19:36.967" v="0" actId="26606"/>
          <pc:sldLayoutMkLst>
            <pc:docMk/>
            <pc:sldMasterMk cId="520961077" sldId="2147483705"/>
            <pc:sldLayoutMk cId="3618605109" sldId="2147483697"/>
          </pc:sldLayoutMkLst>
        </pc:sldLayoutChg>
        <pc:sldLayoutChg chg="del">
          <pc:chgData name="Justin Chau" userId="244d49d487117bf5" providerId="LiveId" clId="{B156A3A4-039B-4B8A-9D95-E4FB479C6570}" dt="2020-05-26T21:19:36.967" v="0" actId="26606"/>
          <pc:sldLayoutMkLst>
            <pc:docMk/>
            <pc:sldMasterMk cId="520961077" sldId="2147483705"/>
            <pc:sldLayoutMk cId="3294946134" sldId="2147483698"/>
          </pc:sldLayoutMkLst>
        </pc:sldLayoutChg>
        <pc:sldLayoutChg chg="del">
          <pc:chgData name="Justin Chau" userId="244d49d487117bf5" providerId="LiveId" clId="{B156A3A4-039B-4B8A-9D95-E4FB479C6570}" dt="2020-05-26T21:19:36.967" v="0" actId="26606"/>
          <pc:sldLayoutMkLst>
            <pc:docMk/>
            <pc:sldMasterMk cId="520961077" sldId="2147483705"/>
            <pc:sldLayoutMk cId="2236120319" sldId="2147483699"/>
          </pc:sldLayoutMkLst>
        </pc:sldLayoutChg>
        <pc:sldLayoutChg chg="del">
          <pc:chgData name="Justin Chau" userId="244d49d487117bf5" providerId="LiveId" clId="{B156A3A4-039B-4B8A-9D95-E4FB479C6570}" dt="2020-05-26T21:19:36.967" v="0" actId="26606"/>
          <pc:sldLayoutMkLst>
            <pc:docMk/>
            <pc:sldMasterMk cId="520961077" sldId="2147483705"/>
            <pc:sldLayoutMk cId="1497203963" sldId="2147483700"/>
          </pc:sldLayoutMkLst>
        </pc:sldLayoutChg>
        <pc:sldLayoutChg chg="del">
          <pc:chgData name="Justin Chau" userId="244d49d487117bf5" providerId="LiveId" clId="{B156A3A4-039B-4B8A-9D95-E4FB479C6570}" dt="2020-05-26T21:19:36.967" v="0" actId="26606"/>
          <pc:sldLayoutMkLst>
            <pc:docMk/>
            <pc:sldMasterMk cId="520961077" sldId="2147483705"/>
            <pc:sldLayoutMk cId="1368918282" sldId="2147483701"/>
          </pc:sldLayoutMkLst>
        </pc:sldLayoutChg>
        <pc:sldLayoutChg chg="del">
          <pc:chgData name="Justin Chau" userId="244d49d487117bf5" providerId="LiveId" clId="{B156A3A4-039B-4B8A-9D95-E4FB479C6570}" dt="2020-05-26T21:19:36.967" v="0" actId="26606"/>
          <pc:sldLayoutMkLst>
            <pc:docMk/>
            <pc:sldMasterMk cId="520961077" sldId="2147483705"/>
            <pc:sldLayoutMk cId="2932121768" sldId="2147483702"/>
          </pc:sldLayoutMkLst>
        </pc:sldLayoutChg>
        <pc:sldLayoutChg chg="del">
          <pc:chgData name="Justin Chau" userId="244d49d487117bf5" providerId="LiveId" clId="{B156A3A4-039B-4B8A-9D95-E4FB479C6570}" dt="2020-05-26T21:19:36.967" v="0" actId="26606"/>
          <pc:sldLayoutMkLst>
            <pc:docMk/>
            <pc:sldMasterMk cId="520961077" sldId="2147483705"/>
            <pc:sldLayoutMk cId="1455515911" sldId="2147483703"/>
          </pc:sldLayoutMkLst>
        </pc:sldLayoutChg>
        <pc:sldLayoutChg chg="del">
          <pc:chgData name="Justin Chau" userId="244d49d487117bf5" providerId="LiveId" clId="{B156A3A4-039B-4B8A-9D95-E4FB479C6570}" dt="2020-05-26T21:19:36.967" v="0" actId="26606"/>
          <pc:sldLayoutMkLst>
            <pc:docMk/>
            <pc:sldMasterMk cId="520961077" sldId="2147483705"/>
            <pc:sldLayoutMk cId="2551935981" sldId="2147483704"/>
          </pc:sldLayoutMkLst>
        </pc:sldLayoutChg>
      </pc:sldMasterChg>
      <pc:sldMasterChg chg="add addSldLayout">
        <pc:chgData name="Justin Chau" userId="244d49d487117bf5" providerId="LiveId" clId="{B156A3A4-039B-4B8A-9D95-E4FB479C6570}" dt="2020-05-26T21:19:36.967" v="0" actId="26606"/>
        <pc:sldMasterMkLst>
          <pc:docMk/>
          <pc:sldMasterMk cId="2354627142" sldId="2147483706"/>
        </pc:sldMasterMkLst>
        <pc:sldLayoutChg chg="add">
          <pc:chgData name="Justin Chau" userId="244d49d487117bf5" providerId="LiveId" clId="{B156A3A4-039B-4B8A-9D95-E4FB479C6570}" dt="2020-05-26T21:19:36.967" v="0" actId="26606"/>
          <pc:sldLayoutMkLst>
            <pc:docMk/>
            <pc:sldMasterMk cId="2354627142" sldId="2147483706"/>
            <pc:sldLayoutMk cId="107601604" sldId="2147483707"/>
          </pc:sldLayoutMkLst>
        </pc:sldLayoutChg>
        <pc:sldLayoutChg chg="add">
          <pc:chgData name="Justin Chau" userId="244d49d487117bf5" providerId="LiveId" clId="{B156A3A4-039B-4B8A-9D95-E4FB479C6570}" dt="2020-05-26T21:19:36.967" v="0" actId="26606"/>
          <pc:sldLayoutMkLst>
            <pc:docMk/>
            <pc:sldMasterMk cId="2354627142" sldId="2147483706"/>
            <pc:sldLayoutMk cId="1211501766" sldId="2147483708"/>
          </pc:sldLayoutMkLst>
        </pc:sldLayoutChg>
        <pc:sldLayoutChg chg="add">
          <pc:chgData name="Justin Chau" userId="244d49d487117bf5" providerId="LiveId" clId="{B156A3A4-039B-4B8A-9D95-E4FB479C6570}" dt="2020-05-26T21:19:36.967" v="0" actId="26606"/>
          <pc:sldLayoutMkLst>
            <pc:docMk/>
            <pc:sldMasterMk cId="2354627142" sldId="2147483706"/>
            <pc:sldLayoutMk cId="93328966" sldId="2147483709"/>
          </pc:sldLayoutMkLst>
        </pc:sldLayoutChg>
        <pc:sldLayoutChg chg="add">
          <pc:chgData name="Justin Chau" userId="244d49d487117bf5" providerId="LiveId" clId="{B156A3A4-039B-4B8A-9D95-E4FB479C6570}" dt="2020-05-26T21:19:36.967" v="0" actId="26606"/>
          <pc:sldLayoutMkLst>
            <pc:docMk/>
            <pc:sldMasterMk cId="2354627142" sldId="2147483706"/>
            <pc:sldLayoutMk cId="543718876" sldId="2147483710"/>
          </pc:sldLayoutMkLst>
        </pc:sldLayoutChg>
        <pc:sldLayoutChg chg="add">
          <pc:chgData name="Justin Chau" userId="244d49d487117bf5" providerId="LiveId" clId="{B156A3A4-039B-4B8A-9D95-E4FB479C6570}" dt="2020-05-26T21:19:36.967" v="0" actId="26606"/>
          <pc:sldLayoutMkLst>
            <pc:docMk/>
            <pc:sldMasterMk cId="2354627142" sldId="2147483706"/>
            <pc:sldLayoutMk cId="79463235" sldId="2147483711"/>
          </pc:sldLayoutMkLst>
        </pc:sldLayoutChg>
        <pc:sldLayoutChg chg="add">
          <pc:chgData name="Justin Chau" userId="244d49d487117bf5" providerId="LiveId" clId="{B156A3A4-039B-4B8A-9D95-E4FB479C6570}" dt="2020-05-26T21:19:36.967" v="0" actId="26606"/>
          <pc:sldLayoutMkLst>
            <pc:docMk/>
            <pc:sldMasterMk cId="2354627142" sldId="2147483706"/>
            <pc:sldLayoutMk cId="1546210171" sldId="2147483712"/>
          </pc:sldLayoutMkLst>
        </pc:sldLayoutChg>
        <pc:sldLayoutChg chg="add">
          <pc:chgData name="Justin Chau" userId="244d49d487117bf5" providerId="LiveId" clId="{B156A3A4-039B-4B8A-9D95-E4FB479C6570}" dt="2020-05-26T21:19:36.967" v="0" actId="26606"/>
          <pc:sldLayoutMkLst>
            <pc:docMk/>
            <pc:sldMasterMk cId="2354627142" sldId="2147483706"/>
            <pc:sldLayoutMk cId="4074517873" sldId="2147483713"/>
          </pc:sldLayoutMkLst>
        </pc:sldLayoutChg>
        <pc:sldLayoutChg chg="add">
          <pc:chgData name="Justin Chau" userId="244d49d487117bf5" providerId="LiveId" clId="{B156A3A4-039B-4B8A-9D95-E4FB479C6570}" dt="2020-05-26T21:19:36.967" v="0" actId="26606"/>
          <pc:sldLayoutMkLst>
            <pc:docMk/>
            <pc:sldMasterMk cId="2354627142" sldId="2147483706"/>
            <pc:sldLayoutMk cId="45465970" sldId="2147483714"/>
          </pc:sldLayoutMkLst>
        </pc:sldLayoutChg>
        <pc:sldLayoutChg chg="add">
          <pc:chgData name="Justin Chau" userId="244d49d487117bf5" providerId="LiveId" clId="{B156A3A4-039B-4B8A-9D95-E4FB479C6570}" dt="2020-05-26T21:19:36.967" v="0" actId="26606"/>
          <pc:sldLayoutMkLst>
            <pc:docMk/>
            <pc:sldMasterMk cId="2354627142" sldId="2147483706"/>
            <pc:sldLayoutMk cId="1345728310" sldId="2147483715"/>
          </pc:sldLayoutMkLst>
        </pc:sldLayoutChg>
        <pc:sldLayoutChg chg="add">
          <pc:chgData name="Justin Chau" userId="244d49d487117bf5" providerId="LiveId" clId="{B156A3A4-039B-4B8A-9D95-E4FB479C6570}" dt="2020-05-26T21:19:36.967" v="0" actId="26606"/>
          <pc:sldLayoutMkLst>
            <pc:docMk/>
            <pc:sldMasterMk cId="2354627142" sldId="2147483706"/>
            <pc:sldLayoutMk cId="1454619078" sldId="2147483716"/>
          </pc:sldLayoutMkLst>
        </pc:sldLayoutChg>
        <pc:sldLayoutChg chg="add">
          <pc:chgData name="Justin Chau" userId="244d49d487117bf5" providerId="LiveId" clId="{B156A3A4-039B-4B8A-9D95-E4FB479C6570}" dt="2020-05-26T21:19:36.967" v="0" actId="26606"/>
          <pc:sldLayoutMkLst>
            <pc:docMk/>
            <pc:sldMasterMk cId="2354627142" sldId="2147483706"/>
            <pc:sldLayoutMk cId="3876290726" sldId="2147483717"/>
          </pc:sldLayoutMkLst>
        </pc:sldLayoutChg>
      </pc:sldMasterChg>
    </pc:docChg>
  </pc:docChgLst>
</pc:chgInfo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01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619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290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501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28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718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6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210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517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65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728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54627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500+ Hong Kong Pictures | Download Free Images on Unsplash">
            <a:extLst>
              <a:ext uri="{FF2B5EF4-FFF2-40B4-BE49-F238E27FC236}">
                <a16:creationId xmlns:a16="http://schemas.microsoft.com/office/drawing/2014/main" id="{45414D5F-2DBB-4425-940F-78FC0302D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644" y="140246"/>
            <a:ext cx="12191999" cy="6810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94E6EB-20E1-4C36-B33C-CAE6A9780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9747" y="1767148"/>
            <a:ext cx="10905059" cy="217917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CA" dirty="0" err="1">
                <a:solidFill>
                  <a:schemeClr val="bg1"/>
                </a:solidFill>
              </a:rPr>
              <a:t>Analyzine</a:t>
            </a:r>
            <a:r>
              <a:rPr lang="en-CA" dirty="0">
                <a:solidFill>
                  <a:schemeClr val="bg1"/>
                </a:solidFill>
              </a:rPr>
              <a:t> the Major Districts of Hong Kong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F617FB-D9B4-4015-B8A6-D49C9D1CBC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747" y="4213451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CA" sz="1800" dirty="0">
                <a:solidFill>
                  <a:schemeClr val="bg1"/>
                </a:solidFill>
              </a:rPr>
              <a:t>Justin Chau</a:t>
            </a:r>
          </a:p>
          <a:p>
            <a:pPr algn="ctr"/>
            <a:r>
              <a:rPr lang="en-CA" sz="1800" dirty="0">
                <a:solidFill>
                  <a:schemeClr val="bg1"/>
                </a:solidFill>
              </a:rPr>
              <a:t>May 26 2020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678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9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13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15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7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94E6EB-20E1-4C36-B33C-CAE6A9780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280" y="944752"/>
            <a:ext cx="3259016" cy="14626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0" kern="12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Visiting Hong Kong</a:t>
            </a:r>
          </a:p>
        </p:txBody>
      </p:sp>
      <p:sp>
        <p:nvSpPr>
          <p:cNvPr id="38" name="Rectangle 19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1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0" name="Rectangle 23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F6C16-F948-4AE4-BCB0-BC394B3EC05A}"/>
              </a:ext>
            </a:extLst>
          </p:cNvPr>
          <p:cNvSpPr txBox="1"/>
          <p:nvPr/>
        </p:nvSpPr>
        <p:spPr>
          <a:xfrm>
            <a:off x="671513" y="2536031"/>
            <a:ext cx="3123783" cy="3671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 dirty="0">
                <a:solidFill>
                  <a:srgbClr val="FFFFFF"/>
                </a:solidFill>
              </a:rPr>
              <a:t>Hong Kong has a population of roughly 7.4 million people and ranks as one of highest densely populated areas in world</a:t>
            </a:r>
          </a:p>
          <a:p>
            <a:pPr marL="285750" indent="-28575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endParaRPr lang="en-US" sz="1700" dirty="0">
              <a:solidFill>
                <a:srgbClr val="FFFFFF"/>
              </a:solidFill>
            </a:endParaRPr>
          </a:p>
          <a:p>
            <a:pPr marL="285750" indent="-28575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 dirty="0">
                <a:solidFill>
                  <a:srgbClr val="FFFFFF"/>
                </a:solidFill>
              </a:rPr>
              <a:t>40 million tourists entered Hong Kong last year 2019</a:t>
            </a:r>
          </a:p>
          <a:p>
            <a:pPr marL="285750" indent="-28575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endParaRPr lang="en-US" sz="1700" dirty="0">
              <a:solidFill>
                <a:srgbClr val="FFFFFF"/>
              </a:solidFill>
            </a:endParaRPr>
          </a:p>
          <a:p>
            <a:pPr marL="285750" indent="-285750" defTabSz="45720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 dirty="0">
                <a:solidFill>
                  <a:srgbClr val="FFFFFF"/>
                </a:solidFill>
              </a:rPr>
              <a:t>Valuable to assist tourists to determine which district they should stay in based on their needs </a:t>
            </a:r>
          </a:p>
        </p:txBody>
      </p:sp>
      <p:pic>
        <p:nvPicPr>
          <p:cNvPr id="2050" name="Picture 2" descr="Hong Kong's Cultural Taboos: Here's A Guide to Everything You ...">
            <a:extLst>
              <a:ext uri="{FF2B5EF4-FFF2-40B4-BE49-F238E27FC236}">
                <a16:creationId xmlns:a16="http://schemas.microsoft.com/office/drawing/2014/main" id="{34A7E776-7077-4453-A95E-D27D2D018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979" y="786580"/>
            <a:ext cx="7600336" cy="528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2879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1E7002-B014-419F-B99C-489B29C3C9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94E6EB-20E1-4C36-B33C-CAE6A9780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8"/>
            <a:ext cx="10905059" cy="7197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DATA ACQUISITION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F6C16-F948-4AE4-BCB0-BC394B3EC05A}"/>
              </a:ext>
            </a:extLst>
          </p:cNvPr>
          <p:cNvSpPr txBox="1"/>
          <p:nvPr/>
        </p:nvSpPr>
        <p:spPr>
          <a:xfrm>
            <a:off x="750208" y="1567883"/>
            <a:ext cx="98371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Hong Kong District List was scraped from Wikipedia</a:t>
            </a:r>
          </a:p>
          <a:p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A total of 17 rows was collected correlating to the 17 districts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Unnecessary columns were dropped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Using </a:t>
            </a:r>
            <a:r>
              <a:rPr lang="en-CA" dirty="0" err="1">
                <a:solidFill>
                  <a:schemeClr val="bg1">
                    <a:lumMod val="95000"/>
                  </a:schemeClr>
                </a:solidFill>
              </a:rPr>
              <a:t>Geopy</a:t>
            </a: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 client, Latitude and Longitude coordinates were obtained and added to list</a:t>
            </a:r>
          </a:p>
        </p:txBody>
      </p:sp>
    </p:spTree>
    <p:extLst>
      <p:ext uri="{BB962C8B-B14F-4D97-AF65-F5344CB8AC3E}">
        <p14:creationId xmlns:p14="http://schemas.microsoft.com/office/powerpoint/2010/main" val="3125955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1E7002-B014-419F-B99C-489B29C3C9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94E6EB-20E1-4C36-B33C-CAE6A9780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0905059" cy="7084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Visualizing Hong Kong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F6C16-F948-4AE4-BCB0-BC394B3EC05A}"/>
              </a:ext>
            </a:extLst>
          </p:cNvPr>
          <p:cNvSpPr txBox="1"/>
          <p:nvPr/>
        </p:nvSpPr>
        <p:spPr>
          <a:xfrm>
            <a:off x="767036" y="1399589"/>
            <a:ext cx="9837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Folium Library was used to display 17 districts on a map of Hong Kong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A0A32C-935E-46CA-829E-9F51AC0529B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056882" y="2019265"/>
            <a:ext cx="5943600" cy="356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612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1E7002-B014-419F-B99C-489B29C3C9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94E6EB-20E1-4C36-B33C-CAE6A9780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8"/>
            <a:ext cx="10905059" cy="7206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Foursquare API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F6C16-F948-4AE4-BCB0-BC394B3EC05A}"/>
              </a:ext>
            </a:extLst>
          </p:cNvPr>
          <p:cNvSpPr txBox="1"/>
          <p:nvPr/>
        </p:nvSpPr>
        <p:spPr>
          <a:xfrm>
            <a:off x="643466" y="1545899"/>
            <a:ext cx="98371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Using the </a:t>
            </a:r>
            <a:r>
              <a:rPr lang="en-CA" dirty="0" err="1">
                <a:solidFill>
                  <a:schemeClr val="bg1">
                    <a:lumMod val="95000"/>
                  </a:schemeClr>
                </a:solidFill>
              </a:rPr>
              <a:t>Foursqaure</a:t>
            </a: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 API, we get the top 100 venues located within a 500-metre radius of the Hong Kong districts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We display the top 20 most frequent venues among the districts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BE054B-24E1-411A-BD6E-021A27D190A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523660" y="2849787"/>
            <a:ext cx="5144669" cy="373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217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1E7002-B014-419F-B99C-489B29C3C9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94E6EB-20E1-4C36-B33C-CAE6A9780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8"/>
            <a:ext cx="10905059" cy="7197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Clustering the districts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F6C16-F948-4AE4-BCB0-BC394B3EC05A}"/>
              </a:ext>
            </a:extLst>
          </p:cNvPr>
          <p:cNvSpPr txBox="1"/>
          <p:nvPr/>
        </p:nvSpPr>
        <p:spPr>
          <a:xfrm>
            <a:off x="750208" y="1567883"/>
            <a:ext cx="98371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Using pandas </a:t>
            </a:r>
            <a:r>
              <a:rPr lang="en-CA" dirty="0" err="1">
                <a:solidFill>
                  <a:schemeClr val="bg1">
                    <a:lumMod val="95000"/>
                  </a:schemeClr>
                </a:solidFill>
              </a:rPr>
              <a:t>groupby</a:t>
            </a: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 function, we calculate frequency of each venue and determine most common venues for each district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We use k-means clustering to separate the districts based on venues located around them and use Folium library to display 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F09342-F257-4763-8387-3F413E12C60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585847" y="3429000"/>
            <a:ext cx="5348291" cy="292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817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1E7002-B014-419F-B99C-489B29C3C9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94E6EB-20E1-4C36-B33C-CAE6A9780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8"/>
            <a:ext cx="10905059" cy="7197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F6C16-F948-4AE4-BCB0-BC394B3EC05A}"/>
              </a:ext>
            </a:extLst>
          </p:cNvPr>
          <p:cNvSpPr txBox="1"/>
          <p:nvPr/>
        </p:nvSpPr>
        <p:spPr>
          <a:xfrm>
            <a:off x="750208" y="1567883"/>
            <a:ext cx="98371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Top venue category among districts are Chinese restaurants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Tourists should travel to Central and Western district if they want to experience scenic lookouts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The Islands, Kowloon City, </a:t>
            </a:r>
            <a:r>
              <a:rPr lang="en-CA" dirty="0" err="1">
                <a:solidFill>
                  <a:schemeClr val="bg1">
                    <a:lumMod val="95000"/>
                  </a:schemeClr>
                </a:solidFill>
              </a:rPr>
              <a:t>Kwai</a:t>
            </a: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 Tsing, and Wan Chai districts most known for number of restaurants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err="1">
                <a:solidFill>
                  <a:schemeClr val="bg1">
                    <a:lumMod val="95000"/>
                  </a:schemeClr>
                </a:solidFill>
              </a:rPr>
              <a:t>Tusen</a:t>
            </a: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 Wan should be visited if they want to experience a beachy scene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K-means clustering produced 4 different clusters with 8 districts having similar venues among them </a:t>
            </a:r>
          </a:p>
        </p:txBody>
      </p:sp>
    </p:spTree>
    <p:extLst>
      <p:ext uri="{BB962C8B-B14F-4D97-AF65-F5344CB8AC3E}">
        <p14:creationId xmlns:p14="http://schemas.microsoft.com/office/powerpoint/2010/main" val="1971035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1E7002-B014-419F-B99C-489B29C3C9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94E6EB-20E1-4C36-B33C-CAE6A9780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8"/>
            <a:ext cx="10905059" cy="7197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CA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F6C16-F948-4AE4-BCB0-BC394B3EC05A}"/>
              </a:ext>
            </a:extLst>
          </p:cNvPr>
          <p:cNvSpPr txBox="1"/>
          <p:nvPr/>
        </p:nvSpPr>
        <p:spPr>
          <a:xfrm>
            <a:off x="750208" y="1567883"/>
            <a:ext cx="98371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K-means clustering may produce different results depending where we set out original cluster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Analysis is only based on occurrence of districts, price and reviews have not been taken into consideration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Accuracy of venue occurrence can be improved based on radius that we set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bg1">
                    <a:lumMod val="95000"/>
                  </a:schemeClr>
                </a:solidFill>
              </a:rPr>
              <a:t>Analyzing districts may be too broad, analyzing specific neighborhoods may be more useful for tourists </a:t>
            </a:r>
          </a:p>
        </p:txBody>
      </p:sp>
    </p:spTree>
    <p:extLst>
      <p:ext uri="{BB962C8B-B14F-4D97-AF65-F5344CB8AC3E}">
        <p14:creationId xmlns:p14="http://schemas.microsoft.com/office/powerpoint/2010/main" val="415063683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327</Words>
  <Application>Microsoft Office PowerPoint</Application>
  <PresentationFormat>Widescreen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Gill Sans MT</vt:lpstr>
      <vt:lpstr>Wingdings 2</vt:lpstr>
      <vt:lpstr>DividendVTI</vt:lpstr>
      <vt:lpstr>Analyzine the Major Districts of Hong Kong</vt:lpstr>
      <vt:lpstr>Visiting Hong Kong</vt:lpstr>
      <vt:lpstr>DATA ACQUISITION</vt:lpstr>
      <vt:lpstr>Visualizing Hong Kong</vt:lpstr>
      <vt:lpstr>Foursquare API</vt:lpstr>
      <vt:lpstr>Clustering the districts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Analyzine the Major Districts of Hong Kong</dc:title>
  <dc:creator>J. Chau</dc:creator>
  <cp:lastModifiedBy>J. Chau</cp:lastModifiedBy>
  <cp:revision>1</cp:revision>
  <dcterms:created xsi:type="dcterms:W3CDTF">2020-05-28T19:19:28Z</dcterms:created>
  <dcterms:modified xsi:type="dcterms:W3CDTF">2020-05-28T19:21:26Z</dcterms:modified>
</cp:coreProperties>
</file>